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7" r:id="rId6"/>
    <p:sldId id="258" r:id="rId7"/>
    <p:sldId id="259" r:id="rId8"/>
    <p:sldId id="265" r:id="rId9"/>
    <p:sldId id="266" r:id="rId10"/>
    <p:sldId id="269" r:id="rId11"/>
    <p:sldId id="264" r:id="rId12"/>
    <p:sldId id="267" r:id="rId13"/>
    <p:sldId id="263" r:id="rId14"/>
    <p:sldId id="268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35632BE-BC4E-47EC-90F9-FF9FBE06A963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096B5E-B367-42DE-ABDD-AA60AE2BDB0A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32BE-BC4E-47EC-90F9-FF9FBE06A963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6B5E-B367-42DE-ABDD-AA60AE2BDB0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32BE-BC4E-47EC-90F9-FF9FBE06A963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6B5E-B367-42DE-ABDD-AA60AE2BDB0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32BE-BC4E-47EC-90F9-FF9FBE06A963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6B5E-B367-42DE-ABDD-AA60AE2BDB0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32BE-BC4E-47EC-90F9-FF9FBE06A963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6B5E-B367-42DE-ABDD-AA60AE2BDB0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32BE-BC4E-47EC-90F9-FF9FBE06A963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6B5E-B367-42DE-ABDD-AA60AE2BDB0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32BE-BC4E-47EC-90F9-FF9FBE06A963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6B5E-B367-42DE-ABDD-AA60AE2BDB0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32BE-BC4E-47EC-90F9-FF9FBE06A963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6B5E-B367-42DE-ABDD-AA60AE2BDB0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32BE-BC4E-47EC-90F9-FF9FBE06A963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6B5E-B367-42DE-ABDD-AA60AE2BDB0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32BE-BC4E-47EC-90F9-FF9FBE06A963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6B5E-B367-42DE-ABDD-AA60AE2BDB0A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32BE-BC4E-47EC-90F9-FF9FBE06A963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6B5E-B367-42DE-ABDD-AA60AE2BDB0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35632BE-BC4E-47EC-90F9-FF9FBE06A963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7096B5E-B367-42DE-ABDD-AA60AE2BDB0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neumati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160684"/>
          </a:xfrm>
        </p:spPr>
        <p:txBody>
          <a:bodyPr/>
          <a:lstStyle/>
          <a:p>
            <a:r>
              <a:rPr lang="en-GB" dirty="0"/>
              <a:t>Developing useful new materials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013176"/>
            <a:ext cx="3309803" cy="1296144"/>
          </a:xfrm>
        </p:spPr>
        <p:txBody>
          <a:bodyPr>
            <a:noAutofit/>
          </a:bodyPr>
          <a:lstStyle/>
          <a:p>
            <a:r>
              <a:rPr lang="en-GB" sz="3200" dirty="0"/>
              <a:t>J</a:t>
            </a:r>
            <a:r>
              <a:rPr lang="en-US" sz="3200" dirty="0" err="1"/>
              <a:t>ohn</a:t>
            </a:r>
            <a:r>
              <a:rPr lang="en-US" sz="3200"/>
              <a:t> Boyd</a:t>
            </a:r>
            <a:endParaRPr lang="en-US" sz="3200" dirty="0"/>
          </a:p>
          <a:p>
            <a:r>
              <a:rPr lang="en-US" sz="3200" dirty="0"/>
              <a:t>Dunlop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96752"/>
            <a:ext cx="279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5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48680"/>
            <a:ext cx="3200400" cy="561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960" y="1052736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Mr</a:t>
            </a:r>
            <a:r>
              <a:rPr lang="en-US" sz="2400" dirty="0"/>
              <a:t> Dunlop was a clever inventor whose ideas created a product that became more and more popular as many people started to drive on smooth tarmac roads. </a:t>
            </a:r>
          </a:p>
          <a:p>
            <a:endParaRPr lang="en-US" sz="2400" dirty="0"/>
          </a:p>
          <a:p>
            <a:r>
              <a:rPr lang="en-US" sz="2400" dirty="0"/>
              <a:t>The company Dunlop is still very successful today. </a:t>
            </a:r>
          </a:p>
        </p:txBody>
      </p:sp>
    </p:spTree>
    <p:extLst>
      <p:ext uri="{BB962C8B-B14F-4D97-AF65-F5344CB8AC3E}">
        <p14:creationId xmlns:p14="http://schemas.microsoft.com/office/powerpoint/2010/main" val="74946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dunlop 1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r="1220"/>
          <a:stretch>
            <a:fillRect/>
          </a:stretch>
        </p:blipFill>
        <p:spPr>
          <a:xfrm>
            <a:off x="1043492" y="692696"/>
            <a:ext cx="6777317" cy="5139933"/>
          </a:xfrm>
        </p:spPr>
      </p:pic>
    </p:spTree>
    <p:extLst>
      <p:ext uri="{BB962C8B-B14F-4D97-AF65-F5344CB8AC3E}">
        <p14:creationId xmlns:p14="http://schemas.microsoft.com/office/powerpoint/2010/main" val="3541025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001" r="9001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34630" y="404664"/>
            <a:ext cx="3300573" cy="568863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US" sz="2800" dirty="0"/>
              <a:t>He died in 1921 aged 81.</a:t>
            </a:r>
          </a:p>
          <a:p>
            <a:endParaRPr lang="en-US" sz="2800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204864"/>
            <a:ext cx="333001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7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>
            <a:normAutofit/>
          </a:bodyPr>
          <a:lstStyle/>
          <a:p>
            <a:r>
              <a:rPr lang="en-US" dirty="0"/>
              <a:t>He was born on the 5 February 1840</a:t>
            </a:r>
          </a:p>
          <a:p>
            <a:r>
              <a:rPr lang="en-GB" dirty="0"/>
              <a:t>He </a:t>
            </a:r>
            <a:r>
              <a:rPr lang="en-US" dirty="0"/>
              <a:t>was born in  Scotland but later moved to Ireland.</a:t>
            </a:r>
          </a:p>
          <a:p>
            <a:r>
              <a:rPr lang="en-US" dirty="0"/>
              <a:t>He married and had a daughter and son.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717032"/>
            <a:ext cx="1829048" cy="26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1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412776"/>
            <a:ext cx="7024744" cy="1152128"/>
          </a:xfrm>
        </p:spPr>
        <p:txBody>
          <a:bodyPr>
            <a:normAutofit/>
          </a:bodyPr>
          <a:lstStyle/>
          <a:p>
            <a:r>
              <a:rPr lang="en-GB" dirty="0"/>
              <a:t>Vet  and inventor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429000"/>
            <a:ext cx="6777317" cy="2880320"/>
          </a:xfrm>
        </p:spPr>
        <p:txBody>
          <a:bodyPr>
            <a:normAutofit/>
          </a:bodyPr>
          <a:lstStyle/>
          <a:p>
            <a:r>
              <a:rPr lang="en-GB" dirty="0"/>
              <a:t>He and his</a:t>
            </a:r>
          </a:p>
          <a:p>
            <a:pPr marL="68580" indent="0">
              <a:buNone/>
            </a:pPr>
            <a:r>
              <a:rPr lang="en-GB" dirty="0"/>
              <a:t> brother J</a:t>
            </a:r>
            <a:r>
              <a:rPr lang="en-US" dirty="0"/>
              <a:t>a</a:t>
            </a:r>
            <a:r>
              <a:rPr lang="en-GB" dirty="0" err="1"/>
              <a:t>mes</a:t>
            </a:r>
            <a:endParaRPr lang="en-GB" dirty="0"/>
          </a:p>
          <a:p>
            <a:pPr marL="68580" indent="0">
              <a:buNone/>
            </a:pPr>
            <a:r>
              <a:rPr lang="en-GB" dirty="0"/>
              <a:t> were both vets.</a:t>
            </a:r>
          </a:p>
          <a:p>
            <a:pPr marL="6858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4" name="Picture 3" descr="vet-clipart-woman_dog_v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02278"/>
            <a:ext cx="3156831" cy="354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5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329328"/>
          </a:xfrm>
        </p:spPr>
        <p:txBody>
          <a:bodyPr/>
          <a:lstStyle/>
          <a:p>
            <a:r>
              <a:rPr lang="en-GB" dirty="0"/>
              <a:t>Vet and </a:t>
            </a:r>
            <a:br>
              <a:rPr lang="en-GB" dirty="0"/>
            </a:br>
            <a:r>
              <a:rPr lang="en-GB" dirty="0"/>
              <a:t>inventor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645024"/>
            <a:ext cx="6777317" cy="2187605"/>
          </a:xfrm>
        </p:spPr>
        <p:txBody>
          <a:bodyPr>
            <a:normAutofit/>
          </a:bodyPr>
          <a:lstStyle/>
          <a:p>
            <a:r>
              <a:rPr lang="en-GB" dirty="0"/>
              <a:t>He wanted to improve the types on his sons tricycle. </a:t>
            </a:r>
          </a:p>
          <a:p>
            <a:endParaRPr lang="en-GB" dirty="0"/>
          </a:p>
          <a:p>
            <a:r>
              <a:rPr lang="en-GB" dirty="0"/>
              <a:t>So he invented a new process that improved pneumatic tyres </a:t>
            </a:r>
          </a:p>
          <a:p>
            <a:endParaRPr lang="en-GB" dirty="0"/>
          </a:p>
        </p:txBody>
      </p:sp>
      <p:pic>
        <p:nvPicPr>
          <p:cNvPr id="6" name="Picture 5" descr="a bke"/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 flipV="1">
            <a:off x="4932040" y="836712"/>
            <a:ext cx="3672408" cy="24218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 descr="a bk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1" name="Picture 10" descr="a bk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2" name="Picture 11" descr="a bik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bik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836712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9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635877"/>
          </a:xfrm>
        </p:spPr>
        <p:txBody>
          <a:bodyPr>
            <a:normAutofit/>
          </a:bodyPr>
          <a:lstStyle/>
          <a:p>
            <a:r>
              <a:rPr lang="en-US" sz="2800" dirty="0"/>
              <a:t>In October 1887, John Boyd Dunlop developed the first practical </a:t>
            </a:r>
            <a:r>
              <a:rPr lang="en-US" sz="2800" dirty="0">
                <a:hlinkClick r:id="rId2" tooltip="Pneumatic"/>
              </a:rPr>
              <a:t>pneumatic</a:t>
            </a:r>
            <a:r>
              <a:rPr lang="en-US" sz="2800" dirty="0"/>
              <a:t> or inflatable </a:t>
            </a:r>
            <a:r>
              <a:rPr lang="en-US" sz="2800" dirty="0" err="1"/>
              <a:t>tyre</a:t>
            </a:r>
            <a:r>
              <a:rPr lang="en-US" sz="2800" dirty="0"/>
              <a:t> for his son's tricycle .</a:t>
            </a:r>
          </a:p>
          <a:p>
            <a:r>
              <a:rPr lang="en-US" sz="2800" dirty="0"/>
              <a:t>He used his knowledge and experience with rubber to  fit it to a wooden disc.</a:t>
            </a:r>
          </a:p>
          <a:p>
            <a:r>
              <a:rPr lang="en-US" sz="2800" dirty="0"/>
              <a:t>The </a:t>
            </a:r>
            <a:r>
              <a:rPr lang="en-US" sz="2800" dirty="0" err="1"/>
              <a:t>tyre</a:t>
            </a:r>
            <a:r>
              <a:rPr lang="en-US" sz="2800" dirty="0"/>
              <a:t> was an inflated tube of sheet rubber. </a:t>
            </a:r>
          </a:p>
        </p:txBody>
      </p:sp>
    </p:spTree>
    <p:extLst>
      <p:ext uri="{BB962C8B-B14F-4D97-AF65-F5344CB8AC3E}">
        <p14:creationId xmlns:p14="http://schemas.microsoft.com/office/powerpoint/2010/main" val="209164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neumatic tyr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r="1220"/>
          <a:stretch>
            <a:fillRect/>
          </a:stretch>
        </p:blipFill>
        <p:spPr>
          <a:xfrm>
            <a:off x="1043492" y="908720"/>
            <a:ext cx="6777317" cy="4923909"/>
          </a:xfrm>
        </p:spPr>
      </p:pic>
    </p:spTree>
    <p:extLst>
      <p:ext uri="{BB962C8B-B14F-4D97-AF65-F5344CB8AC3E}">
        <p14:creationId xmlns:p14="http://schemas.microsoft.com/office/powerpoint/2010/main" val="408038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620688"/>
            <a:ext cx="6777317" cy="521194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He then took his wheel and a metal wheel from his son's tricycle and rolled both across the yard together.</a:t>
            </a:r>
          </a:p>
          <a:p>
            <a:r>
              <a:rPr lang="en-US" sz="2800" dirty="0"/>
              <a:t> The metal wheel stopped rolling but the pneumatic continued until it hit a gatepost and rebounded. </a:t>
            </a:r>
          </a:p>
          <a:p>
            <a:r>
              <a:rPr lang="en-US" sz="2800" dirty="0"/>
              <a:t>Dunlop then put pneumatics on both rear wheels of the tricycle. That too rolled better and Dunlop moved on to larger </a:t>
            </a:r>
            <a:r>
              <a:rPr lang="en-US" sz="2800" dirty="0" err="1"/>
              <a:t>tyres</a:t>
            </a:r>
            <a:r>
              <a:rPr lang="en-US" sz="2800" dirty="0"/>
              <a:t> for a bicycle "with even better results.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3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wanted the Dunlop </a:t>
            </a:r>
            <a:r>
              <a:rPr lang="en-US" dirty="0" err="1"/>
              <a:t>tyres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88024" y="692696"/>
            <a:ext cx="3300573" cy="4608512"/>
          </a:xfrm>
        </p:spPr>
        <p:txBody>
          <a:bodyPr>
            <a:normAutofit/>
          </a:bodyPr>
          <a:lstStyle/>
          <a:p>
            <a:r>
              <a:rPr lang="en-GB" sz="1800" dirty="0"/>
              <a:t>A cyclist began to use his tyres because they were so good. </a:t>
            </a:r>
          </a:p>
          <a:p>
            <a:endParaRPr lang="en-GB" sz="1800" dirty="0"/>
          </a:p>
          <a:p>
            <a:r>
              <a:rPr lang="en-GB" sz="1800" dirty="0"/>
              <a:t>The cyclist began to win many races. 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775" r="157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108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Dunlop </a:t>
            </a:r>
            <a:r>
              <a:rPr lang="en-US" dirty="0" err="1"/>
              <a:t>tyre</a:t>
            </a:r>
            <a:r>
              <a:rPr lang="en-US" dirty="0"/>
              <a:t> was very successful.</a:t>
            </a:r>
          </a:p>
        </p:txBody>
      </p:sp>
      <p:pic>
        <p:nvPicPr>
          <p:cNvPr id="4" name="Content Placeholder 3" descr="a dunlo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r="1220"/>
          <a:stretch>
            <a:fillRect/>
          </a:stretch>
        </p:blipFill>
        <p:spPr>
          <a:xfrm>
            <a:off x="1043492" y="2348880"/>
            <a:ext cx="6777317" cy="3483749"/>
          </a:xfrm>
        </p:spPr>
      </p:pic>
    </p:spTree>
    <p:extLst>
      <p:ext uri="{BB962C8B-B14F-4D97-AF65-F5344CB8AC3E}">
        <p14:creationId xmlns:p14="http://schemas.microsoft.com/office/powerpoint/2010/main" val="384230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1CE22B68AE8F4CB08DAE907B8EF278" ma:contentTypeVersion="11" ma:contentTypeDescription="Create a new document." ma:contentTypeScope="" ma:versionID="ccbfe8ce360d79f3a996635bd00e8258">
  <xsd:schema xmlns:xsd="http://www.w3.org/2001/XMLSchema" xmlns:xs="http://www.w3.org/2001/XMLSchema" xmlns:p="http://schemas.microsoft.com/office/2006/metadata/properties" xmlns:ns2="7c124a28-eb0d-47cb-b960-f8f14d061eba" xmlns:ns3="59c04ef6-9237-4d79-8129-fff4f2eabcf0" targetNamespace="http://schemas.microsoft.com/office/2006/metadata/properties" ma:root="true" ma:fieldsID="11bbc7f75896fc7e6b280ee6a392bcc0" ns2:_="" ns3:_="">
    <xsd:import namespace="7c124a28-eb0d-47cb-b960-f8f14d061eba"/>
    <xsd:import namespace="59c04ef6-9237-4d79-8129-fff4f2ea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24a28-eb0d-47cb-b960-f8f14d061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04ef6-9237-4d79-8129-fff4f2eabc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3FF384-CF71-4967-83C7-87EBE10866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3FA7DC-52F9-4745-B26E-9A2ABA61A7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24a28-eb0d-47cb-b960-f8f14d061eba"/>
    <ds:schemaRef ds:uri="59c04ef6-9237-4d79-8129-fff4f2eab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E9C1A2-DFC8-480C-B118-2A9B15DD0B8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113</TotalTime>
  <Words>271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Developing useful new materials</vt:lpstr>
      <vt:lpstr>PowerPoint Presentation</vt:lpstr>
      <vt:lpstr>Vet  and inventor</vt:lpstr>
      <vt:lpstr>Vet and  inventor</vt:lpstr>
      <vt:lpstr>PowerPoint Presentation</vt:lpstr>
      <vt:lpstr>PowerPoint Presentation</vt:lpstr>
      <vt:lpstr>PowerPoint Presentation</vt:lpstr>
      <vt:lpstr>Everyone wanted the Dunlop tyres…</vt:lpstr>
      <vt:lpstr>The Dunlop tyre was very successful.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Useful new materials</dc:title>
  <dc:creator>Croft Primary</dc:creator>
  <cp:lastModifiedBy>Nichola Bonsor</cp:lastModifiedBy>
  <cp:revision>21</cp:revision>
  <dcterms:created xsi:type="dcterms:W3CDTF">2014-08-25T10:40:51Z</dcterms:created>
  <dcterms:modified xsi:type="dcterms:W3CDTF">2020-03-25T14:28:20Z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0x010100701CE22B68AE8F4CB08DAE907B8EF278</vt:lpwstr>
  </property>
</Properties>
</file>